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5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0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13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17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75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0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83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5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8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8D88A9F-ECE4-418B-B654-067A9B1CE4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1169628-342C-40B8-9E82-6DB06DA47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2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E9C8F-FE17-4EF9-ABF7-1ADC7ED73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822"/>
            <a:ext cx="9144000" cy="2387600"/>
          </a:xfrm>
        </p:spPr>
        <p:txBody>
          <a:bodyPr/>
          <a:lstStyle/>
          <a:p>
            <a:r>
              <a:rPr lang="en-US" b="1" dirty="0"/>
              <a:t>Documenting Your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4796A-3C95-416A-BA67-6F182E165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1778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4000" b="1" dirty="0"/>
              <a:t>4 Reasons why it’s important &amp; How to Get Started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A59029-8253-4042-963A-63EC21100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064" y="5465815"/>
            <a:ext cx="1600529" cy="9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5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4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Create training tools.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Why is this important?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1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4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Training tools allow for proper task training.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Employees become proficient at a faster rate when provided with proper training.</a:t>
            </a:r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2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35133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r>
              <a:rPr lang="en-US" sz="3600" b="1" dirty="0"/>
              <a:t>Patience!</a:t>
            </a:r>
          </a:p>
          <a:p>
            <a:r>
              <a:rPr lang="en-US" sz="3600" b="1" dirty="0"/>
              <a:t>The ability to ask the right questions.</a:t>
            </a:r>
          </a:p>
          <a:p>
            <a:r>
              <a:rPr lang="en-US" sz="3600" b="1" dirty="0"/>
              <a:t>Open minds.</a:t>
            </a:r>
          </a:p>
          <a:p>
            <a:r>
              <a:rPr lang="en-US" sz="3600" b="1" dirty="0"/>
              <a:t>Commitment - Long term.</a:t>
            </a:r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C789D6-3FE2-45D2-9476-A91EF1055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required to create efficient and effective processes?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049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351338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r>
              <a:rPr lang="en-US" sz="3600" b="1" dirty="0"/>
              <a:t>Trigger</a:t>
            </a:r>
          </a:p>
          <a:p>
            <a:r>
              <a:rPr lang="en-US" sz="3600" b="1" dirty="0"/>
              <a:t>Boundaries</a:t>
            </a:r>
          </a:p>
          <a:p>
            <a:r>
              <a:rPr lang="en-US" sz="3600" b="1" dirty="0"/>
              <a:t>Participants</a:t>
            </a:r>
          </a:p>
          <a:p>
            <a:r>
              <a:rPr lang="en-US" sz="3600" b="1" dirty="0"/>
              <a:t>Communication methods</a:t>
            </a:r>
          </a:p>
          <a:p>
            <a:r>
              <a:rPr lang="en-US" sz="3600" b="1" dirty="0"/>
              <a:t>Cycle time.</a:t>
            </a:r>
          </a:p>
          <a:p>
            <a:r>
              <a:rPr lang="en-US" sz="3600" b="1" dirty="0"/>
              <a:t>Key performance indicator - KPI</a:t>
            </a:r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C789D6-3FE2-45D2-9476-A91EF105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561" y="1179512"/>
            <a:ext cx="8761413" cy="706964"/>
          </a:xfrm>
        </p:spPr>
        <p:txBody>
          <a:bodyPr/>
          <a:lstStyle/>
          <a:p>
            <a:r>
              <a:rPr lang="en-US" b="1" dirty="0"/>
              <a:t>Basic Components of a Process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94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7149"/>
            <a:ext cx="10754033" cy="5184263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r>
              <a:rPr lang="en-US" sz="3600" b="1" dirty="0"/>
              <a:t>List your departments.</a:t>
            </a:r>
          </a:p>
          <a:p>
            <a:r>
              <a:rPr lang="en-US" sz="3600" b="1" dirty="0"/>
              <a:t>List the positions within each department.</a:t>
            </a:r>
          </a:p>
          <a:p>
            <a:r>
              <a:rPr lang="en-US" sz="3600" b="1" dirty="0"/>
              <a:t>List the tasks for each position within each department.</a:t>
            </a:r>
          </a:p>
          <a:p>
            <a:r>
              <a:rPr lang="en-US" sz="3600" b="1" dirty="0"/>
              <a:t>Flow chart the process for each task. – What steps are taken to complete the task?</a:t>
            </a:r>
          </a:p>
          <a:p>
            <a:r>
              <a:rPr lang="en-US" sz="3600" b="1" dirty="0"/>
              <a:t>Analyze the current process for improvement opportunities. </a:t>
            </a:r>
          </a:p>
          <a:p>
            <a:r>
              <a:rPr lang="en-US" sz="3600" b="1" dirty="0"/>
              <a:t>Create a Standard Operating Procedure Guide. – How do you complete the steps in the process?</a:t>
            </a:r>
          </a:p>
          <a:p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771" y="5761921"/>
            <a:ext cx="1221589" cy="8971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C789D6-3FE2-45D2-9476-A91EF105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561" y="1179512"/>
            <a:ext cx="8761413" cy="706964"/>
          </a:xfrm>
        </p:spPr>
        <p:txBody>
          <a:bodyPr/>
          <a:lstStyle/>
          <a:p>
            <a:pPr algn="ctr"/>
            <a:r>
              <a:rPr lang="en-US" b="1" dirty="0"/>
              <a:t>How to Get Started on Your Process       Documentation Journey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25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7149"/>
            <a:ext cx="10754033" cy="518426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r>
              <a:rPr lang="en-US" sz="3600" b="1" dirty="0"/>
              <a:t>Include the people who perform the tasks in your process documentation project.</a:t>
            </a:r>
          </a:p>
          <a:p>
            <a:r>
              <a:rPr lang="en-US" sz="3600" b="1" dirty="0"/>
              <a:t>Ask questions in order to develop the best process – Who, What, When, Where, How and Why.</a:t>
            </a:r>
          </a:p>
          <a:p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C789D6-3FE2-45D2-9476-A91EF105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561" y="1179512"/>
            <a:ext cx="8761413" cy="706964"/>
          </a:xfrm>
        </p:spPr>
        <p:txBody>
          <a:bodyPr/>
          <a:lstStyle/>
          <a:p>
            <a:pPr algn="ctr"/>
            <a:r>
              <a:rPr lang="en-US" b="1" dirty="0"/>
              <a:t>Things to Remember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404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did we cover today?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16804"/>
            <a:ext cx="9134104" cy="41955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b="1" dirty="0"/>
              <a:t>4 reasons to document your process.</a:t>
            </a:r>
          </a:p>
          <a:p>
            <a:r>
              <a:rPr lang="en-US" sz="3600" b="1" dirty="0"/>
              <a:t>Why each reason is important.</a:t>
            </a:r>
          </a:p>
          <a:p>
            <a:r>
              <a:rPr lang="en-US" sz="3600" b="1" dirty="0"/>
              <a:t>What’s required to take on the process documentation effort.</a:t>
            </a:r>
          </a:p>
          <a:p>
            <a:r>
              <a:rPr lang="en-US" sz="3600" b="1" dirty="0"/>
              <a:t>The basic components of a process.</a:t>
            </a:r>
          </a:p>
          <a:p>
            <a:r>
              <a:rPr lang="en-US" sz="3600" b="1" dirty="0"/>
              <a:t>How to get started on your process documentation journey.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8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will we cover today?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16804"/>
            <a:ext cx="9134104" cy="41955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b="1" dirty="0"/>
              <a:t>4 reasons to document your process.</a:t>
            </a:r>
          </a:p>
          <a:p>
            <a:r>
              <a:rPr lang="en-US" sz="3600" b="1" dirty="0"/>
              <a:t>Why each reason is important.</a:t>
            </a:r>
          </a:p>
          <a:p>
            <a:r>
              <a:rPr lang="en-US" sz="3600" b="1" dirty="0"/>
              <a:t>What’s required to take on the process documentation effort.</a:t>
            </a:r>
          </a:p>
          <a:p>
            <a:r>
              <a:rPr lang="en-US" sz="3600" b="1" dirty="0"/>
              <a:t>The basic components of a process.</a:t>
            </a:r>
          </a:p>
          <a:p>
            <a:r>
              <a:rPr lang="en-US" sz="3600" b="1" dirty="0"/>
              <a:t>How to get started on your process documentation journey.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1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Retain critical operations knowledge.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Why is this important?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1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047" y="228694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The method for performing tasks no longer lives inside of someone’s head.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1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047" y="228694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Should an employee decide to leave, the knowledge of how to perform their tasks does not leave with them.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2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Develop a standard way of completing tasks.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Why is this important?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5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2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35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The task is performed the same way, every time. Anyone can do it.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Where two or more employees perform the same task, they all do it the same way.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3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35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Creates consistency within your company.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Why is this important?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9ED81DA-3A66-4077-970C-FADDBB3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Reason # 3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7E13F8-7E3C-40D6-BFD9-9281A755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Internal consistency creates good experiences for both employees and customers.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When employees are comfortable and confident in performing their tasks, your customers benefit!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5F06A2-D5D7-4E70-87F3-5D7AA490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58" y="5481018"/>
            <a:ext cx="1221589" cy="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9428</TotalTime>
  <Words>448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Documenting Your Processes</vt:lpstr>
      <vt:lpstr>What will we cover today?</vt:lpstr>
      <vt:lpstr>Reason # 1</vt:lpstr>
      <vt:lpstr>Reason # 1</vt:lpstr>
      <vt:lpstr>Reason # 1</vt:lpstr>
      <vt:lpstr>Reason # 2</vt:lpstr>
      <vt:lpstr>Reason # 2</vt:lpstr>
      <vt:lpstr>Reason # 3</vt:lpstr>
      <vt:lpstr>Reason # 3</vt:lpstr>
      <vt:lpstr>Reason # 4</vt:lpstr>
      <vt:lpstr>Reason # 4</vt:lpstr>
      <vt:lpstr>What is required to create efficient and effective processes? </vt:lpstr>
      <vt:lpstr>Basic Components of a Process </vt:lpstr>
      <vt:lpstr>How to Get Started on Your Process       Documentation Journey </vt:lpstr>
      <vt:lpstr>Things to Remember </vt:lpstr>
      <vt:lpstr>What did we cover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Your Processes</dc:title>
  <dc:creator>Allen Errol</dc:creator>
  <cp:lastModifiedBy>Allen Errol</cp:lastModifiedBy>
  <cp:revision>35</cp:revision>
  <dcterms:created xsi:type="dcterms:W3CDTF">2019-05-31T16:38:20Z</dcterms:created>
  <dcterms:modified xsi:type="dcterms:W3CDTF">2019-06-18T04:53:03Z</dcterms:modified>
</cp:coreProperties>
</file>