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62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3" r:id="rId15"/>
    <p:sldId id="275" r:id="rId16"/>
    <p:sldId id="27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8D88A9F-ECE4-418B-B654-067A9B1CE401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1169628-342C-40B8-9E82-6DB06DA47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843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8A9F-ECE4-418B-B654-067A9B1CE401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69628-342C-40B8-9E82-6DB06DA47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0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8A9F-ECE4-418B-B654-067A9B1CE401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69628-342C-40B8-9E82-6DB06DA47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09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8A9F-ECE4-418B-B654-067A9B1CE401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69628-342C-40B8-9E82-6DB06DA47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13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8A9F-ECE4-418B-B654-067A9B1CE401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69628-342C-40B8-9E82-6DB06DA47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617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8A9F-ECE4-418B-B654-067A9B1CE401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69628-342C-40B8-9E82-6DB06DA47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75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8A9F-ECE4-418B-B654-067A9B1CE401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69628-342C-40B8-9E82-6DB06DA47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704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D8D88A9F-ECE4-418B-B654-067A9B1CE401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69628-342C-40B8-9E82-6DB06DA47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5830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D8D88A9F-ECE4-418B-B654-067A9B1CE401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69628-342C-40B8-9E82-6DB06DA47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537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8A9F-ECE4-418B-B654-067A9B1CE401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69628-342C-40B8-9E82-6DB06DA47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39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8A9F-ECE4-418B-B654-067A9B1CE401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69628-342C-40B8-9E82-6DB06DA47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787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8A9F-ECE4-418B-B654-067A9B1CE401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69628-342C-40B8-9E82-6DB06DA47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428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8A9F-ECE4-418B-B654-067A9B1CE401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69628-342C-40B8-9E82-6DB06DA47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54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8A9F-ECE4-418B-B654-067A9B1CE401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69628-342C-40B8-9E82-6DB06DA47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60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8A9F-ECE4-418B-B654-067A9B1CE401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69628-342C-40B8-9E82-6DB06DA47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286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8A9F-ECE4-418B-B654-067A9B1CE401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69628-342C-40B8-9E82-6DB06DA47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07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8A9F-ECE4-418B-B654-067A9B1CE401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69628-342C-40B8-9E82-6DB06DA47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87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4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8D88A9F-ECE4-418B-B654-067A9B1CE401}" type="datetimeFigureOut">
              <a:rPr lang="en-US" smtClean="0"/>
              <a:t>6/15/2019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1169628-342C-40B8-9E82-6DB06DA47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29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E9C8F-FE17-4EF9-ABF7-1ADC7ED73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822"/>
            <a:ext cx="9144000" cy="2387600"/>
          </a:xfrm>
        </p:spPr>
        <p:txBody>
          <a:bodyPr/>
          <a:lstStyle/>
          <a:p>
            <a:r>
              <a:rPr lang="en-US" b="1" dirty="0"/>
              <a:t>Documenting Your Processes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14796A-3C95-416A-BA67-6F182E165C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61778"/>
            <a:ext cx="9144000" cy="1655762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sz="4000" b="1" dirty="0"/>
              <a:t>4 Reasons why it’s important &amp; How to Get Started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A59029-8253-4042-963A-63EC21100D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6064" y="5465815"/>
            <a:ext cx="1600529" cy="94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955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E9ED81DA-3A66-4077-970C-FADDBB3B2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Reason # 4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C17E13F8-7E3C-40D6-BFD9-9281A7558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7150"/>
            <a:ext cx="10515600" cy="4351338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dirty="0"/>
              <a:t>Create training tools.</a:t>
            </a:r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dirty="0"/>
              <a:t>Why is this important?</a:t>
            </a:r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05F06A2-D5D7-4E70-87F3-5D7AA490CE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058" y="5481018"/>
            <a:ext cx="1221589" cy="897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71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E9ED81DA-3A66-4077-970C-FADDBB3B2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Reason # 4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C17E13F8-7E3C-40D6-BFD9-9281A7558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7150"/>
            <a:ext cx="10515600" cy="4351338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dirty="0"/>
              <a:t>Training tools allow for proper task training.</a:t>
            </a:r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dirty="0"/>
              <a:t>Employees become proficient at a faster rate when provided with proper training.</a:t>
            </a:r>
          </a:p>
          <a:p>
            <a:pPr marL="0" indent="0" algn="ctr">
              <a:buNone/>
            </a:pPr>
            <a:endParaRPr lang="en-US" sz="3600" b="1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05F06A2-D5D7-4E70-87F3-5D7AA490CE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058" y="5481018"/>
            <a:ext cx="1221589" cy="897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32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C17E13F8-7E3C-40D6-BFD9-9281A7558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7150"/>
            <a:ext cx="10515600" cy="4351338"/>
          </a:xfrm>
          <a:noFill/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  <a:p>
            <a:r>
              <a:rPr lang="en-US" sz="3600" b="1" dirty="0"/>
              <a:t>Patience!</a:t>
            </a:r>
          </a:p>
          <a:p>
            <a:r>
              <a:rPr lang="en-US" sz="3600" b="1" dirty="0"/>
              <a:t>The ability to ask the right questions.</a:t>
            </a:r>
          </a:p>
          <a:p>
            <a:r>
              <a:rPr lang="en-US" sz="3600" b="1" dirty="0"/>
              <a:t>Open minds.</a:t>
            </a:r>
          </a:p>
          <a:p>
            <a:r>
              <a:rPr lang="en-US" sz="3600" b="1" dirty="0"/>
              <a:t>Commitment - Long term.</a:t>
            </a:r>
          </a:p>
          <a:p>
            <a:pPr marL="0" indent="0" algn="ctr">
              <a:buNone/>
            </a:pPr>
            <a:endParaRPr lang="en-US" sz="3600" b="1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05F06A2-D5D7-4E70-87F3-5D7AA490CE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058" y="5481018"/>
            <a:ext cx="1221589" cy="89712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E2C789D6-3FE2-45D2-9476-A91EF1055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required to create efficient and effective processes?</a:t>
            </a: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70497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C17E13F8-7E3C-40D6-BFD9-9281A7558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7150"/>
            <a:ext cx="10515600" cy="4351338"/>
          </a:xfrm>
          <a:noFill/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  <a:p>
            <a:r>
              <a:rPr lang="en-US" sz="3600" b="1" dirty="0"/>
              <a:t>Trigger</a:t>
            </a:r>
          </a:p>
          <a:p>
            <a:r>
              <a:rPr lang="en-US" sz="3600" b="1" dirty="0"/>
              <a:t>Boundaries</a:t>
            </a:r>
          </a:p>
          <a:p>
            <a:r>
              <a:rPr lang="en-US" sz="3600" b="1" dirty="0"/>
              <a:t>Participants</a:t>
            </a:r>
          </a:p>
          <a:p>
            <a:r>
              <a:rPr lang="en-US" sz="3600" b="1" dirty="0"/>
              <a:t>Communication methods</a:t>
            </a:r>
          </a:p>
          <a:p>
            <a:r>
              <a:rPr lang="en-US" sz="3600" b="1" dirty="0"/>
              <a:t>Cycle time.</a:t>
            </a:r>
          </a:p>
          <a:p>
            <a:r>
              <a:rPr lang="en-US" sz="3600" b="1" dirty="0"/>
              <a:t>Key performance indicator - KPI</a:t>
            </a:r>
          </a:p>
          <a:p>
            <a:pPr marL="0" indent="0" algn="ctr">
              <a:buNone/>
            </a:pPr>
            <a:endParaRPr lang="en-US" sz="3600" b="1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05F06A2-D5D7-4E70-87F3-5D7AA490CE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058" y="5481018"/>
            <a:ext cx="1221589" cy="89712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E2C789D6-3FE2-45D2-9476-A91EF1055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7561" y="1179512"/>
            <a:ext cx="8761413" cy="706964"/>
          </a:xfrm>
        </p:spPr>
        <p:txBody>
          <a:bodyPr/>
          <a:lstStyle/>
          <a:p>
            <a:r>
              <a:rPr lang="en-US" b="1" dirty="0"/>
              <a:t>Basic Components of a Process</a:t>
            </a: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5947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C17E13F8-7E3C-40D6-BFD9-9281A7558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27149"/>
            <a:ext cx="10754033" cy="5184263"/>
          </a:xfrm>
          <a:noFill/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  <a:p>
            <a:r>
              <a:rPr lang="en-US" sz="3600" b="1" dirty="0"/>
              <a:t>List your departments.</a:t>
            </a:r>
          </a:p>
          <a:p>
            <a:r>
              <a:rPr lang="en-US" sz="3600" b="1" dirty="0"/>
              <a:t>List the positions within each department.</a:t>
            </a:r>
          </a:p>
          <a:p>
            <a:r>
              <a:rPr lang="en-US" sz="3600" b="1" dirty="0"/>
              <a:t>List the tasks for each position within each department.</a:t>
            </a:r>
          </a:p>
          <a:p>
            <a:r>
              <a:rPr lang="en-US" sz="3600" b="1" dirty="0"/>
              <a:t>Flow chart the process for each task. – What steps are taken to complete the task?</a:t>
            </a:r>
          </a:p>
          <a:p>
            <a:r>
              <a:rPr lang="en-US" sz="3600" b="1" dirty="0"/>
              <a:t>Analyze the current process for improvement opportunities. </a:t>
            </a:r>
          </a:p>
          <a:p>
            <a:r>
              <a:rPr lang="en-US" sz="3600" b="1" dirty="0"/>
              <a:t>Create a Standard Operating Procedure Guide. – How do you complete the steps in the process?</a:t>
            </a:r>
          </a:p>
          <a:p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05F06A2-D5D7-4E70-87F3-5D7AA490CE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3771" y="5761921"/>
            <a:ext cx="1221589" cy="89712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E2C789D6-3FE2-45D2-9476-A91EF1055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7561" y="1179512"/>
            <a:ext cx="8761413" cy="706964"/>
          </a:xfrm>
        </p:spPr>
        <p:txBody>
          <a:bodyPr/>
          <a:lstStyle/>
          <a:p>
            <a:pPr algn="ctr"/>
            <a:r>
              <a:rPr lang="en-US" b="1" dirty="0"/>
              <a:t>How to Get Started on Your Process       Documentation Journey</a:t>
            </a: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5253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C17E13F8-7E3C-40D6-BFD9-9281A7558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27149"/>
            <a:ext cx="10754033" cy="5184263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  <a:p>
            <a:r>
              <a:rPr lang="en-US" sz="3600" b="1" dirty="0"/>
              <a:t>Include the people who perform the tasks in your process documentation project.</a:t>
            </a:r>
          </a:p>
          <a:p>
            <a:r>
              <a:rPr lang="en-US" sz="3600" b="1" dirty="0"/>
              <a:t>Ask questions in order to develop the best process – Who, What, When, Where, How and Why.</a:t>
            </a:r>
          </a:p>
          <a:p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05F06A2-D5D7-4E70-87F3-5D7AA490CE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058" y="5481018"/>
            <a:ext cx="1221589" cy="89712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E2C789D6-3FE2-45D2-9476-A91EF1055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7561" y="1179512"/>
            <a:ext cx="8761413" cy="706964"/>
          </a:xfrm>
        </p:spPr>
        <p:txBody>
          <a:bodyPr/>
          <a:lstStyle/>
          <a:p>
            <a:pPr algn="ctr"/>
            <a:r>
              <a:rPr lang="en-US" b="1" dirty="0"/>
              <a:t>Things to Remember</a:t>
            </a: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4049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E9ED81DA-3A66-4077-970C-FADDBB3B2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did we cover today?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C17E13F8-7E3C-40D6-BFD9-9281A7558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116804"/>
            <a:ext cx="9134104" cy="419550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3600" b="1" dirty="0"/>
              <a:t>4 reasons to document your process.</a:t>
            </a:r>
          </a:p>
          <a:p>
            <a:r>
              <a:rPr lang="en-US" sz="3600" b="1" dirty="0"/>
              <a:t>Why each reason is important.</a:t>
            </a:r>
          </a:p>
          <a:p>
            <a:r>
              <a:rPr lang="en-US" sz="3600" b="1" dirty="0"/>
              <a:t>What’s required to take on the process documentation effort.</a:t>
            </a:r>
          </a:p>
          <a:p>
            <a:r>
              <a:rPr lang="en-US" sz="3600" b="1" dirty="0"/>
              <a:t>The basic components of a process.</a:t>
            </a:r>
          </a:p>
          <a:p>
            <a:r>
              <a:rPr lang="en-US" sz="3600" b="1" dirty="0"/>
              <a:t>How to get started on your process documentation journey.</a:t>
            </a:r>
          </a:p>
          <a:p>
            <a:endParaRPr lang="en-US" sz="3600" b="1" dirty="0"/>
          </a:p>
          <a:p>
            <a:endParaRPr lang="en-US" sz="3600" b="1" dirty="0"/>
          </a:p>
          <a:p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05F06A2-D5D7-4E70-87F3-5D7AA490CE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058" y="5481018"/>
            <a:ext cx="1221589" cy="897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848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E9ED81DA-3A66-4077-970C-FADDBB3B2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will we cover today?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C17E13F8-7E3C-40D6-BFD9-9281A7558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116804"/>
            <a:ext cx="9134104" cy="419550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3600" b="1" dirty="0"/>
              <a:t>4 reasons to document your process.</a:t>
            </a:r>
          </a:p>
          <a:p>
            <a:r>
              <a:rPr lang="en-US" sz="3600" b="1" dirty="0"/>
              <a:t>Why each reason is important.</a:t>
            </a:r>
          </a:p>
          <a:p>
            <a:r>
              <a:rPr lang="en-US" sz="3600" b="1" dirty="0"/>
              <a:t>What’s required to take on the process documentation effort.</a:t>
            </a:r>
          </a:p>
          <a:p>
            <a:r>
              <a:rPr lang="en-US" sz="3600" b="1" dirty="0"/>
              <a:t>The basic components of a process.</a:t>
            </a:r>
          </a:p>
          <a:p>
            <a:r>
              <a:rPr lang="en-US" sz="3600" b="1" dirty="0"/>
              <a:t>How to get started on your process documentation journey.</a:t>
            </a:r>
          </a:p>
          <a:p>
            <a:endParaRPr lang="en-US" sz="3600" b="1" dirty="0"/>
          </a:p>
          <a:p>
            <a:endParaRPr lang="en-US" sz="3600" b="1" dirty="0"/>
          </a:p>
          <a:p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05F06A2-D5D7-4E70-87F3-5D7AA490CE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058" y="5481018"/>
            <a:ext cx="1221589" cy="897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259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E9ED81DA-3A66-4077-970C-FADDBB3B2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Reason # 1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C17E13F8-7E3C-40D6-BFD9-9281A7558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b="1" dirty="0"/>
              <a:t>Retain critical operations knowledge.</a:t>
            </a:r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dirty="0"/>
              <a:t>Why is this important?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05F06A2-D5D7-4E70-87F3-5D7AA490CE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058" y="5481018"/>
            <a:ext cx="1221589" cy="897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085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E9ED81DA-3A66-4077-970C-FADDBB3B2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Reason # 1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C17E13F8-7E3C-40D6-BFD9-9281A7558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047" y="2286944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dirty="0"/>
              <a:t>The method for performing tasks no longer lives inside of someone’s head.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05F06A2-D5D7-4E70-87F3-5D7AA490CE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058" y="5481018"/>
            <a:ext cx="1221589" cy="897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057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E9ED81DA-3A66-4077-970C-FADDBB3B2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Reason # 1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C17E13F8-7E3C-40D6-BFD9-9281A7558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047" y="2286944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b="1" dirty="0"/>
              <a:t>Should an employee decide to leave, the knowledge of how to perform their tasks does not leave with them.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05F06A2-D5D7-4E70-87F3-5D7AA490CE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058" y="5481018"/>
            <a:ext cx="1221589" cy="897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849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E9ED81DA-3A66-4077-970C-FADDBB3B2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Reason # 2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C17E13F8-7E3C-40D6-BFD9-9281A7558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dirty="0"/>
              <a:t>Develop a standard way of completing tasks.</a:t>
            </a:r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dirty="0"/>
              <a:t>Why is this important?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05F06A2-D5D7-4E70-87F3-5D7AA490CE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058" y="5481018"/>
            <a:ext cx="1221589" cy="897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05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E9ED81DA-3A66-4077-970C-FADDBB3B2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Reason # 2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C17E13F8-7E3C-40D6-BFD9-9281A7558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0353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dirty="0"/>
              <a:t>The task is performed the same way, every time. Anyone can do it.</a:t>
            </a:r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dirty="0"/>
              <a:t>Where two or more employees perform the same task, they all do it the same way.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05F06A2-D5D7-4E70-87F3-5D7AA490CE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058" y="5481018"/>
            <a:ext cx="1221589" cy="897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7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E9ED81DA-3A66-4077-970C-FADDBB3B2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Reason # 3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C17E13F8-7E3C-40D6-BFD9-9281A7558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0353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dirty="0"/>
              <a:t>Creates consistency within your company.</a:t>
            </a:r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dirty="0"/>
              <a:t>Why is this important?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05F06A2-D5D7-4E70-87F3-5D7AA490CE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058" y="5481018"/>
            <a:ext cx="1221589" cy="897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432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E9ED81DA-3A66-4077-970C-FADDBB3B2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Reason # 3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C17E13F8-7E3C-40D6-BFD9-9281A7558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7150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dirty="0"/>
              <a:t>Internal consistency creates good experiences for both employees and customers.</a:t>
            </a:r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dirty="0"/>
              <a:t>When employees are comfortable and confident in performing their tasks, your customers benefit!</a:t>
            </a:r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05F06A2-D5D7-4E70-87F3-5D7AA490CE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058" y="5481018"/>
            <a:ext cx="1221589" cy="897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92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9428</TotalTime>
  <Words>448</Words>
  <Application>Microsoft Office PowerPoint</Application>
  <PresentationFormat>Widescreen</PresentationFormat>
  <Paragraphs>106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Ion Boardroom</vt:lpstr>
      <vt:lpstr>Documenting Your Processes</vt:lpstr>
      <vt:lpstr>What will we cover today?</vt:lpstr>
      <vt:lpstr>Reason # 1</vt:lpstr>
      <vt:lpstr>Reason # 1</vt:lpstr>
      <vt:lpstr>Reason # 1</vt:lpstr>
      <vt:lpstr>Reason # 2</vt:lpstr>
      <vt:lpstr>Reason # 2</vt:lpstr>
      <vt:lpstr>Reason # 3</vt:lpstr>
      <vt:lpstr>Reason # 3</vt:lpstr>
      <vt:lpstr>Reason # 4</vt:lpstr>
      <vt:lpstr>Reason # 4</vt:lpstr>
      <vt:lpstr>What is required to create efficient and effective processes? </vt:lpstr>
      <vt:lpstr>Basic Components of a Process </vt:lpstr>
      <vt:lpstr>How to Get Started on Your Process       Documentation Journey </vt:lpstr>
      <vt:lpstr>Things to Remember </vt:lpstr>
      <vt:lpstr>What did we cover today?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Documenting Your Processes</dc:title>
  <dc:creator>Allen Errol</dc:creator>
  <cp:lastModifiedBy>Allen Errol</cp:lastModifiedBy>
  <cp:revision>35</cp:revision>
  <dcterms:created xsi:type="dcterms:W3CDTF">2019-05-31T16:38:20Z</dcterms:created>
  <dcterms:modified xsi:type="dcterms:W3CDTF">2019-06-18T04:53:03Z</dcterms:modified>
</cp:coreProperties>
</file>